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69" r:id="rId16"/>
    <p:sldId id="274" r:id="rId17"/>
    <p:sldId id="270" r:id="rId18"/>
    <p:sldId id="271" r:id="rId19"/>
    <p:sldId id="273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4CF05-BED8-4EC1-AFC2-6485B9978B7C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1915C-F34F-4084-B2F2-B7F3E0669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583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4CF05-BED8-4EC1-AFC2-6485B9978B7C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1915C-F34F-4084-B2F2-B7F3E0669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571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4CF05-BED8-4EC1-AFC2-6485B9978B7C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1915C-F34F-4084-B2F2-B7F3E0669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138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4CF05-BED8-4EC1-AFC2-6485B9978B7C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1915C-F34F-4084-B2F2-B7F3E0669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562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4CF05-BED8-4EC1-AFC2-6485B9978B7C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1915C-F34F-4084-B2F2-B7F3E0669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977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4CF05-BED8-4EC1-AFC2-6485B9978B7C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1915C-F34F-4084-B2F2-B7F3E0669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12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4CF05-BED8-4EC1-AFC2-6485B9978B7C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1915C-F34F-4084-B2F2-B7F3E0669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969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4CF05-BED8-4EC1-AFC2-6485B9978B7C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1915C-F34F-4084-B2F2-B7F3E0669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975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4CF05-BED8-4EC1-AFC2-6485B9978B7C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1915C-F34F-4084-B2F2-B7F3E0669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107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4CF05-BED8-4EC1-AFC2-6485B9978B7C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1915C-F34F-4084-B2F2-B7F3E0669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83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4CF05-BED8-4EC1-AFC2-6485B9978B7C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1915C-F34F-4084-B2F2-B7F3E0669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194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4CF05-BED8-4EC1-AFC2-6485B9978B7C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1915C-F34F-4084-B2F2-B7F3E0669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014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Lecture 11to16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DLD</a:t>
            </a:r>
          </a:p>
          <a:p>
            <a:r>
              <a:rPr lang="en-US" dirty="0" smtClean="0"/>
              <a:t>MCS1</a:t>
            </a:r>
          </a:p>
          <a:p>
            <a:r>
              <a:rPr lang="en-US" dirty="0" smtClean="0"/>
              <a:t>IUB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6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342"/>
          </a:xfrm>
        </p:spPr>
        <p:txBody>
          <a:bodyPr>
            <a:normAutofit/>
          </a:bodyPr>
          <a:lstStyle/>
          <a:p>
            <a:r>
              <a:rPr lang="en-GB" sz="2800" dirty="0" err="1" smtClean="0"/>
              <a:t>Minterms</a:t>
            </a:r>
            <a:r>
              <a:rPr lang="en-GB" sz="2800" dirty="0" smtClean="0"/>
              <a:t> and </a:t>
            </a:r>
            <a:r>
              <a:rPr lang="en-GB" sz="2800" dirty="0" err="1" smtClean="0"/>
              <a:t>Maxterms</a:t>
            </a:r>
            <a:r>
              <a:rPr lang="en-GB" sz="2800" dirty="0" smtClean="0"/>
              <a:t> &amp; Binary representations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90962" y="1486694"/>
            <a:ext cx="441007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513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232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SOP-POS Conversion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00839"/>
            <a:ext cx="10515600" cy="4976124"/>
          </a:xfrm>
        </p:spPr>
        <p:txBody>
          <a:bodyPr/>
          <a:lstStyle/>
          <a:p>
            <a:r>
              <a:rPr lang="en-GB" dirty="0" err="1" smtClean="0"/>
              <a:t>Minterm</a:t>
            </a:r>
            <a:r>
              <a:rPr lang="en-GB" dirty="0" smtClean="0"/>
              <a:t> values present in SOP expression not present in corresponding POS expression</a:t>
            </a:r>
          </a:p>
          <a:p>
            <a:r>
              <a:rPr lang="en-GB" dirty="0" err="1" smtClean="0"/>
              <a:t>Maxterm</a:t>
            </a:r>
            <a:r>
              <a:rPr lang="en-GB" dirty="0" smtClean="0"/>
              <a:t> values present in POS expression not present in corresponding SOP expression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9429" y="3100388"/>
            <a:ext cx="5286375" cy="307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82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029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SOP-Truth Table Conversion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1287" y="1322388"/>
            <a:ext cx="6829425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507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724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POS-Truth Table Conversion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2212" y="1323975"/>
            <a:ext cx="7267575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9766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3100" y="1167606"/>
            <a:ext cx="8305800" cy="473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589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2494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Karnaugh</a:t>
            </a:r>
            <a:r>
              <a:rPr lang="en-GB" dirty="0" smtClean="0"/>
              <a:t>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11007"/>
            <a:ext cx="10515600" cy="4865956"/>
          </a:xfrm>
        </p:spPr>
        <p:txBody>
          <a:bodyPr/>
          <a:lstStyle/>
          <a:p>
            <a:r>
              <a:rPr lang="en-GB" dirty="0" smtClean="0"/>
              <a:t>Simplification of Boolean Expressions</a:t>
            </a:r>
          </a:p>
          <a:p>
            <a:pPr lvl="1">
              <a:buClr>
                <a:schemeClr val="tx1"/>
              </a:buClr>
            </a:pPr>
            <a:r>
              <a:rPr lang="en-GB" dirty="0" smtClean="0">
                <a:effectLst/>
                <a:latin typeface="Arial" panose="020B0604020202020204" pitchFamily="34" charset="0"/>
              </a:rPr>
              <a:t>Doesn’t guarantee simplest form of expression</a:t>
            </a:r>
          </a:p>
          <a:p>
            <a:pPr lvl="1">
              <a:buClr>
                <a:schemeClr val="tx1"/>
              </a:buClr>
            </a:pPr>
            <a:r>
              <a:rPr lang="en-GB" dirty="0" smtClean="0">
                <a:effectLst/>
                <a:latin typeface="Arial" panose="020B0604020202020204" pitchFamily="34" charset="0"/>
              </a:rPr>
              <a:t>Terms are not obvious</a:t>
            </a:r>
          </a:p>
          <a:p>
            <a:pPr lvl="1">
              <a:buClr>
                <a:schemeClr val="tx1"/>
              </a:buClr>
            </a:pPr>
            <a:r>
              <a:rPr lang="en-GB" dirty="0" smtClean="0">
                <a:effectLst/>
                <a:latin typeface="Arial" panose="020B0604020202020204" pitchFamily="34" charset="0"/>
              </a:rPr>
              <a:t>Skills of applying rules and laws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K-map provides a systematic method </a:t>
            </a:r>
          </a:p>
          <a:p>
            <a:pPr lvl="1">
              <a:buClr>
                <a:schemeClr val="tx1"/>
              </a:buClr>
            </a:pPr>
            <a:r>
              <a:rPr lang="en-GB" dirty="0" smtClean="0">
                <a:effectLst/>
                <a:latin typeface="Arial" panose="020B0604020202020204" pitchFamily="34" charset="0"/>
              </a:rPr>
              <a:t>An array of cells</a:t>
            </a:r>
          </a:p>
          <a:p>
            <a:pPr lvl="1">
              <a:buClr>
                <a:schemeClr val="tx1"/>
              </a:buClr>
            </a:pPr>
            <a:r>
              <a:rPr lang="en-GB" dirty="0" smtClean="0">
                <a:effectLst/>
                <a:latin typeface="Arial" panose="020B0604020202020204" pitchFamily="34" charset="0"/>
              </a:rPr>
              <a:t>Used for simplifying 2, 3, 4 and 5 variable expressions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3090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Grouping and Adjacent Cells</a:t>
            </a:r>
          </a:p>
          <a:p>
            <a:r>
              <a:rPr lang="en-US" dirty="0" err="1"/>
              <a:t>Karnaugh</a:t>
            </a:r>
            <a:r>
              <a:rPr lang="en-US" dirty="0"/>
              <a:t> Map Array is considered to be wrapped around were all sides are </a:t>
            </a:r>
            <a:r>
              <a:rPr lang="en-US" dirty="0" smtClean="0"/>
              <a:t>adjacent to </a:t>
            </a:r>
            <a:r>
              <a:rPr lang="en-US" dirty="0"/>
              <a:t>each other. Groups of 2, 4, 8, 16, 32 etc. adjacent cells are formed. Adjacent cells can be</a:t>
            </a:r>
          </a:p>
          <a:p>
            <a:pPr marL="0" indent="0">
              <a:buNone/>
            </a:pPr>
            <a:r>
              <a:rPr lang="en-US" dirty="0"/>
              <a:t>• row wise</a:t>
            </a:r>
          </a:p>
          <a:p>
            <a:pPr marL="0" indent="0">
              <a:buNone/>
            </a:pPr>
            <a:r>
              <a:rPr lang="en-US" dirty="0"/>
              <a:t>• column wise</a:t>
            </a:r>
          </a:p>
          <a:p>
            <a:pPr marL="0" indent="0">
              <a:buNone/>
            </a:pPr>
            <a:r>
              <a:rPr lang="en-US" dirty="0"/>
              <a:t>• four corner cells</a:t>
            </a:r>
          </a:p>
          <a:p>
            <a:pPr marL="0" indent="0">
              <a:buNone/>
            </a:pPr>
            <a:r>
              <a:rPr lang="en-US" dirty="0"/>
              <a:t>• row-column groups of 4, 8, 16, 32 </a:t>
            </a:r>
            <a:r>
              <a:rPr lang="en-US" dirty="0" err="1" smtClean="0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989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5376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Karnaugh</a:t>
            </a:r>
            <a:r>
              <a:rPr lang="en-GB" dirty="0" smtClean="0"/>
              <a:t> Map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3937" y="1250156"/>
            <a:ext cx="10144125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3006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9444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Karnaugh</a:t>
            </a:r>
            <a:r>
              <a:rPr lang="en-GB" dirty="0" smtClean="0"/>
              <a:t>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12704"/>
            <a:ext cx="10515600" cy="5302383"/>
          </a:xfrm>
        </p:spPr>
        <p:txBody>
          <a:bodyPr/>
          <a:lstStyle/>
          <a:p>
            <a:r>
              <a:rPr lang="en-US" sz="1800" b="1" dirty="0"/>
              <a:t>3 Variable K-Map </a:t>
            </a:r>
            <a:endParaRPr lang="en-US" sz="1800" dirty="0"/>
          </a:p>
          <a:p>
            <a:r>
              <a:rPr lang="en-US" sz="1800" dirty="0"/>
              <a:t>The number of cells in 3 variable K-map is eight, since the number of variables is three. The following figure shows </a:t>
            </a:r>
            <a:r>
              <a:rPr lang="en-US" sz="1800" b="1" dirty="0"/>
              <a:t>3 variable K-Map</a:t>
            </a:r>
            <a:r>
              <a:rPr lang="en-US" sz="1800" dirty="0"/>
              <a:t>.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725" y="2379643"/>
            <a:ext cx="7221212" cy="403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8006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342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Karnaugh</a:t>
            </a:r>
            <a:r>
              <a:rPr lang="en-GB" dirty="0" smtClean="0"/>
              <a:t>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23720"/>
            <a:ext cx="10515600" cy="5629505"/>
          </a:xfrm>
        </p:spPr>
        <p:txBody>
          <a:bodyPr>
            <a:normAutofit/>
          </a:bodyPr>
          <a:lstStyle/>
          <a:p>
            <a:r>
              <a:rPr lang="en-US" sz="2000" b="1" dirty="0"/>
              <a:t>4 Variable K-Map </a:t>
            </a:r>
            <a:endParaRPr lang="en-US" sz="2000" dirty="0"/>
          </a:p>
          <a:p>
            <a:r>
              <a:rPr lang="en-US" sz="2000" dirty="0"/>
              <a:t>The number of cells in 4 variable K-map is sixteen, since the number of variables is four. The following figure shows </a:t>
            </a:r>
            <a:r>
              <a:rPr lang="en-US" sz="2000" b="1" dirty="0"/>
              <a:t>4 </a:t>
            </a:r>
            <a:r>
              <a:rPr lang="en-US" sz="2000" b="1" dirty="0" smtClean="0"/>
              <a:t>variable </a:t>
            </a:r>
            <a:r>
              <a:rPr lang="en-US" sz="2000" b="1" dirty="0"/>
              <a:t>K-Map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025" y="2225407"/>
            <a:ext cx="6710305" cy="4527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733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562"/>
          </a:xfrm>
        </p:spPr>
        <p:txBody>
          <a:bodyPr>
            <a:normAutofit/>
          </a:bodyPr>
          <a:lstStyle/>
          <a:p>
            <a:r>
              <a:rPr lang="en-US" sz="2800" b="1" dirty="0"/>
              <a:t>Simplification using Boolean Algebra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0159"/>
            <a:ext cx="10515600" cy="4766804"/>
          </a:xfrm>
        </p:spPr>
        <p:txBody>
          <a:bodyPr>
            <a:normAutofit/>
          </a:bodyPr>
          <a:lstStyle/>
          <a:p>
            <a:r>
              <a:rPr lang="en-US" sz="2000" dirty="0"/>
              <a:t>Many times a Boolean expression has to be simplified using laws, rules and </a:t>
            </a:r>
            <a:r>
              <a:rPr lang="en-US" sz="2000" dirty="0" smtClean="0"/>
              <a:t>theorems of </a:t>
            </a:r>
            <a:r>
              <a:rPr lang="en-US" sz="2000" dirty="0"/>
              <a:t>Boolean Algebra. The simplified expression results in fewer variables and a simpler </a:t>
            </a:r>
            <a:r>
              <a:rPr lang="en-US" sz="2000" dirty="0" smtClean="0"/>
              <a:t>circuit. Consider </a:t>
            </a:r>
            <a:r>
              <a:rPr lang="en-US" sz="2000" dirty="0"/>
              <a:t>the Boolean expression AB + A(B+C) + B(B+C) and the Logic Circuit represented </a:t>
            </a:r>
            <a:r>
              <a:rPr lang="en-US" sz="2000" dirty="0" smtClean="0"/>
              <a:t>by the expression</a:t>
            </a:r>
          </a:p>
          <a:p>
            <a:r>
              <a:rPr lang="en-US" sz="2000" dirty="0"/>
              <a:t>= AB + A(B+C) + B(B+C)</a:t>
            </a:r>
          </a:p>
          <a:p>
            <a:r>
              <a:rPr lang="en-US" sz="2000" dirty="0"/>
              <a:t>= AB + AB + AC + BB +BC using Distributive Law</a:t>
            </a:r>
          </a:p>
          <a:p>
            <a:r>
              <a:rPr lang="en-US" sz="2000" dirty="0"/>
              <a:t>= AB + AC + B + BC BB = B using rule 7</a:t>
            </a:r>
          </a:p>
          <a:p>
            <a:r>
              <a:rPr lang="en-US" sz="2000" dirty="0"/>
              <a:t>= AB + AC + B (B+BC) = B using rule 10</a:t>
            </a:r>
          </a:p>
          <a:p>
            <a:r>
              <a:rPr lang="en-US" sz="2000" dirty="0"/>
              <a:t>= B + AC (B+AB) = B using rule 10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0237" y="3387113"/>
            <a:ext cx="5643563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0840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49147"/>
            <a:ext cx="10515600" cy="5427816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END of MID TERM</a:t>
            </a:r>
          </a:p>
          <a:p>
            <a:pPr marL="0" indent="0" algn="ctr">
              <a:buNone/>
            </a:pP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938874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0461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Simplification using Boolean Algebra</a:t>
            </a:r>
            <a:endParaRPr lang="en-US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8031" y="1443210"/>
            <a:ext cx="10515600" cy="2302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030" y="3902209"/>
            <a:ext cx="5771921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037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3741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Simplifying Boolean Expression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67788"/>
            <a:ext cx="10515600" cy="5009175"/>
          </a:xfrm>
        </p:spPr>
        <p:txBody>
          <a:bodyPr/>
          <a:lstStyle/>
          <a:p>
            <a:r>
              <a:rPr lang="en-GB" dirty="0"/>
              <a:t>Simplifying by applying </a:t>
            </a:r>
            <a:r>
              <a:rPr lang="en-GB" dirty="0" err="1"/>
              <a:t>Demorgan’s</a:t>
            </a:r>
            <a:r>
              <a:rPr lang="en-GB" dirty="0"/>
              <a:t> theorem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7447" y="1900237"/>
            <a:ext cx="6922666" cy="3255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299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639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Truth Table of Simplified expression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0496" y="937505"/>
            <a:ext cx="8065954" cy="495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475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342"/>
          </a:xfrm>
        </p:spPr>
        <p:txBody>
          <a:bodyPr>
            <a:normAutofit/>
          </a:bodyPr>
          <a:lstStyle/>
          <a:p>
            <a:r>
              <a:rPr lang="en-US" sz="2800" b="1" dirty="0"/>
              <a:t>Standard Form of Boolean Expressions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57619"/>
            <a:ext cx="10515600" cy="5119344"/>
          </a:xfrm>
        </p:spPr>
        <p:txBody>
          <a:bodyPr>
            <a:normAutofit/>
          </a:bodyPr>
          <a:lstStyle/>
          <a:p>
            <a:r>
              <a:rPr lang="en-US" sz="2000" dirty="0"/>
              <a:t>All Boolean expressions can be converted into and represented in one of the </a:t>
            </a:r>
            <a:r>
              <a:rPr lang="en-US" sz="2000" dirty="0" smtClean="0"/>
              <a:t>two standard </a:t>
            </a:r>
            <a:r>
              <a:rPr lang="en-US" sz="2000" dirty="0"/>
              <a:t>forms</a:t>
            </a:r>
          </a:p>
          <a:p>
            <a:pPr marL="0" indent="0">
              <a:buNone/>
            </a:pPr>
            <a:r>
              <a:rPr lang="en-US" sz="2000" dirty="0"/>
              <a:t>• Sum-of-Products form</a:t>
            </a:r>
          </a:p>
          <a:p>
            <a:pPr marL="0" indent="0">
              <a:buNone/>
            </a:pPr>
            <a:r>
              <a:rPr lang="en-US" sz="2000" dirty="0"/>
              <a:t>• Product-of-Sums form</a:t>
            </a:r>
          </a:p>
          <a:p>
            <a:r>
              <a:rPr lang="en-US" sz="2000" b="1" dirty="0"/>
              <a:t>1. Sum of Product form</a:t>
            </a:r>
          </a:p>
          <a:p>
            <a:r>
              <a:rPr lang="en-US" sz="2000" dirty="0"/>
              <a:t>When two or more product terms are summed by Boolean addition, the result is </a:t>
            </a:r>
            <a:r>
              <a:rPr lang="en-US" sz="2000" dirty="0" smtClean="0"/>
              <a:t>a Sum-of-Product </a:t>
            </a:r>
            <a:r>
              <a:rPr lang="en-US" sz="2000" dirty="0"/>
              <a:t>or SOP </a:t>
            </a:r>
            <a:r>
              <a:rPr lang="en-US" sz="2000" dirty="0" smtClean="0"/>
              <a:t>expression</a:t>
            </a:r>
          </a:p>
          <a:p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720" y="3232074"/>
            <a:ext cx="2390775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398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43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5754"/>
            <a:ext cx="10515600" cy="5031209"/>
          </a:xfrm>
        </p:spPr>
        <p:txBody>
          <a:bodyPr/>
          <a:lstStyle/>
          <a:p>
            <a:r>
              <a:rPr lang="en-US" dirty="0"/>
              <a:t>([ABC + ABC)] + ABC) = (ABC + ABC) = ABC</a:t>
            </a:r>
          </a:p>
          <a:p>
            <a:r>
              <a:rPr lang="en-US" dirty="0"/>
              <a:t>Now the function F = A’BC + AB’C + ABC ‘ + ABC</a:t>
            </a:r>
          </a:p>
          <a:p>
            <a:pPr marL="0" indent="0">
              <a:buNone/>
            </a:pPr>
            <a:r>
              <a:rPr lang="en-US" dirty="0"/>
              <a:t>= A’BC + AB’C + ABC’ + ([ABC + ABC)] + ABC)</a:t>
            </a:r>
          </a:p>
          <a:p>
            <a:pPr marL="0" indent="0">
              <a:buNone/>
            </a:pPr>
            <a:r>
              <a:rPr lang="en-US" dirty="0" smtClean="0"/>
              <a:t>= </a:t>
            </a:r>
            <a:r>
              <a:rPr lang="en-US" dirty="0"/>
              <a:t>(ABC + ABC ‘) + (ABC + AB’C) + (ABC + A’BC)</a:t>
            </a:r>
          </a:p>
          <a:p>
            <a:pPr marL="0" indent="0">
              <a:buNone/>
            </a:pPr>
            <a:r>
              <a:rPr lang="en-US" dirty="0"/>
              <a:t>= AB (C + C ‘) + A (B + B’) C + (A + A’) BC</a:t>
            </a:r>
          </a:p>
          <a:p>
            <a:pPr marL="0" indent="0">
              <a:buNone/>
            </a:pPr>
            <a:r>
              <a:rPr lang="en-US" dirty="0"/>
              <a:t>= AB + BC + AC.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48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Standard Form of Boolean Expressions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34737"/>
            <a:ext cx="10515600" cy="5042226"/>
          </a:xfrm>
        </p:spPr>
        <p:txBody>
          <a:bodyPr>
            <a:normAutofit/>
          </a:bodyPr>
          <a:lstStyle/>
          <a:p>
            <a:r>
              <a:rPr lang="en-US" sz="2000" b="1" dirty="0"/>
              <a:t>2. Product of Sums form</a:t>
            </a:r>
          </a:p>
          <a:p>
            <a:r>
              <a:rPr lang="en-US" sz="2000" dirty="0"/>
              <a:t>When two or more sum terms are multiplied by Boolean multiplication, the result is </a:t>
            </a:r>
            <a:r>
              <a:rPr lang="en-US" sz="2000" dirty="0" err="1" smtClean="0"/>
              <a:t>aProduct</a:t>
            </a:r>
            <a:r>
              <a:rPr lang="en-US" sz="2000" dirty="0" smtClean="0"/>
              <a:t>-of-Sum </a:t>
            </a:r>
            <a:r>
              <a:rPr lang="en-US" sz="2000" dirty="0"/>
              <a:t>or POS </a:t>
            </a:r>
            <a:r>
              <a:rPr lang="en-US" sz="2000" dirty="0" smtClean="0"/>
              <a:t>expression.</a:t>
            </a:r>
          </a:p>
          <a:p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500" y="2731551"/>
            <a:ext cx="4000500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735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419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POS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79653"/>
            <a:ext cx="10515600" cy="5097310"/>
          </a:xfrm>
        </p:spPr>
        <p:txBody>
          <a:bodyPr/>
          <a:lstStyle/>
          <a:p>
            <a:r>
              <a:rPr lang="pt-BR" dirty="0" smtClean="0"/>
              <a:t>F = (A + B) (B + C) (A + C)</a:t>
            </a:r>
          </a:p>
          <a:p>
            <a:pPr marL="0" indent="0">
              <a:buNone/>
            </a:pPr>
            <a:r>
              <a:rPr lang="pt-BR" dirty="0" smtClean="0"/>
              <a:t>= (A + B + C) (A + B + C ‘) (A + B’ + C) (A’ + B + C)</a:t>
            </a:r>
          </a:p>
          <a:p>
            <a:pPr marL="0" indent="0">
              <a:buNone/>
            </a:pPr>
            <a:r>
              <a:rPr lang="pt-BR" dirty="0" smtClean="0"/>
              <a:t>= [(A + B + C) (A + B + C)] (A + B + C) (A + B + C ‘) (A + B’ + C) (A’ + B + C)</a:t>
            </a:r>
          </a:p>
          <a:p>
            <a:pPr marL="0" indent="0">
              <a:buNone/>
            </a:pPr>
            <a:r>
              <a:rPr lang="pt-BR" dirty="0" smtClean="0"/>
              <a:t>= [(A + B + C) (A + B + C ‘)] [(A + B + C) (A’ + B + C)] [(A + B + C) (A + B’ + C)]</a:t>
            </a:r>
          </a:p>
          <a:p>
            <a:pPr marL="0" indent="0">
              <a:buNone/>
            </a:pPr>
            <a:r>
              <a:rPr lang="pt-BR" dirty="0" smtClean="0"/>
              <a:t>= [(A + B) + (C * C ‘)] [(B + C) + (A * A’)] [(A + C) + (B * B’)]</a:t>
            </a:r>
          </a:p>
          <a:p>
            <a:pPr marL="0" indent="0">
              <a:buNone/>
            </a:pPr>
            <a:r>
              <a:rPr lang="pt-BR" dirty="0" smtClean="0"/>
              <a:t>= [(A + B) + 0] [(B + C) + 0] [(A + C) + 0] = (A + B) (B + C) (A + C)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144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746</Words>
  <Application>Microsoft Office PowerPoint</Application>
  <PresentationFormat>Widescreen</PresentationFormat>
  <Paragraphs>67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Lecture 11to16</vt:lpstr>
      <vt:lpstr>Simplification using Boolean Algebra</vt:lpstr>
      <vt:lpstr>Simplification using Boolean Algebra</vt:lpstr>
      <vt:lpstr>Simplifying Boolean Expression </vt:lpstr>
      <vt:lpstr>Truth Table of Simplified expression</vt:lpstr>
      <vt:lpstr>Standard Form of Boolean Expressions</vt:lpstr>
      <vt:lpstr>SOP</vt:lpstr>
      <vt:lpstr>Standard Form of Boolean Expressions</vt:lpstr>
      <vt:lpstr>POS</vt:lpstr>
      <vt:lpstr>Minterms and Maxterms &amp; Binary representations</vt:lpstr>
      <vt:lpstr>SOP-POS Conversion</vt:lpstr>
      <vt:lpstr>SOP-Truth Table Conversion</vt:lpstr>
      <vt:lpstr>POS-Truth Table Conversion</vt:lpstr>
      <vt:lpstr>PowerPoint Presentation</vt:lpstr>
      <vt:lpstr>Karnaugh Map</vt:lpstr>
      <vt:lpstr>PowerPoint Presentation</vt:lpstr>
      <vt:lpstr>Karnaugh Map</vt:lpstr>
      <vt:lpstr>Karnaugh Map</vt:lpstr>
      <vt:lpstr>Karnaugh Map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11to16</dc:title>
  <dc:creator>Microsoft</dc:creator>
  <cp:lastModifiedBy>Microsoft</cp:lastModifiedBy>
  <cp:revision>12</cp:revision>
  <dcterms:created xsi:type="dcterms:W3CDTF">2020-04-10T13:43:29Z</dcterms:created>
  <dcterms:modified xsi:type="dcterms:W3CDTF">2020-04-10T15:56:49Z</dcterms:modified>
</cp:coreProperties>
</file>